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</p:sldIdLst>
  <p:sldSz cy="6858000" cx="9144000"/>
  <p:notesSz cx="6858000" cy="9144000"/>
  <p:embeddedFontLst>
    <p:embeddedFont>
      <p:font typeface="Corsiva"/>
      <p:regular r:id="rId55"/>
      <p:bold r:id="rId56"/>
      <p:italic r:id="rId57"/>
      <p:boldItalic r:id="rId58"/>
    </p:embeddedFont>
    <p:embeddedFont>
      <p:font typeface="Amarante"/>
      <p:regular r:id="rId59"/>
    </p:embeddedFont>
    <p:embeddedFont>
      <p:font typeface="Radley"/>
      <p:regular r:id="rId60"/>
      <p:italic r:id="rId61"/>
    </p:embeddedFont>
    <p:embeddedFont>
      <p:font typeface="Allerta"/>
      <p:regular r:id="rId62"/>
    </p:embeddedFont>
    <p:embeddedFont>
      <p:font typeface="Droid Sans Mono"/>
      <p:regular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2C779615-AB0D-4910-AE08-6FEA1192421B}">
  <a:tblStyle styleId="{2C779615-AB0D-4910-AE08-6FEA1192421B}" styleName="Table_0"/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Allerta-regular.fntdata"/><Relationship Id="rId61" Type="http://schemas.openxmlformats.org/officeDocument/2006/relationships/font" Target="fonts/Radley-italic.fntdata"/><Relationship Id="rId20" Type="http://schemas.openxmlformats.org/officeDocument/2006/relationships/slide" Target="slides/slide14.xml"/><Relationship Id="rId63" Type="http://schemas.openxmlformats.org/officeDocument/2006/relationships/font" Target="fonts/DroidSansMono-regular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Radley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font" Target="fonts/Corsiva-regular.fntdata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font" Target="fonts/Corsiva-italic.fntdata"/><Relationship Id="rId12" Type="http://schemas.openxmlformats.org/officeDocument/2006/relationships/slide" Target="slides/slide6.xml"/><Relationship Id="rId56" Type="http://schemas.openxmlformats.org/officeDocument/2006/relationships/font" Target="fonts/Corsiva-bold.fntdata"/><Relationship Id="rId15" Type="http://schemas.openxmlformats.org/officeDocument/2006/relationships/slide" Target="slides/slide9.xml"/><Relationship Id="rId59" Type="http://schemas.openxmlformats.org/officeDocument/2006/relationships/font" Target="fonts/Amarante-regular.fntdata"/><Relationship Id="rId14" Type="http://schemas.openxmlformats.org/officeDocument/2006/relationships/slide" Target="slides/slide8.xml"/><Relationship Id="rId58" Type="http://schemas.openxmlformats.org/officeDocument/2006/relationships/font" Target="fonts/Corsiva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i="0" lang="en-US" sz="1800" u="none" cap="none" strike="noStrike"/>
              <a:t>Fill in: Great Britain, France, Russia, Italy, Serbia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i="0" lang="en-US" sz="1800" u="none" cap="none" strike="noStrike"/>
              <a:t>Fill in: Germany, Austria-Hungary, Ottoman Empire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2" name="Shape 39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99" name="Shape 3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0" name="Shape 40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8" name="Shape 40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5" name="Shape 41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5" name="Shape 42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31" name="Shape 4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2" name="Shape 43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38" name="Shape 4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9" name="Shape 43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45" name="Shape 4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6" name="Shape 44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52" name="Shape 4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3" name="Shape 45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59" name="Shape 4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0" name="Shape 46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67" name="Shape 4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8" name="Shape 46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5" name="Shape 4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680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F6680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457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x="4648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680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F6680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B1CBCC"/>
              </a:buClr>
              <a:buFont typeface="Calibri"/>
              <a:buNone/>
              <a:defRPr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" type="subTitle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45720" rtl="0" algn="r">
              <a:spcBef>
                <a:spcPts val="520"/>
              </a:spcBef>
              <a:spcAft>
                <a:spcPts val="0"/>
              </a:spcAft>
              <a:buClr>
                <a:srgbClr val="8CADAE"/>
              </a:buClr>
              <a:buFont typeface="Noto Symbol"/>
              <a:buNone/>
              <a:defRPr/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2pPr>
            <a:lvl3pPr indent="0" lvl="2" marL="914400" marR="0" rtl="0" algn="ctr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  <a:defRPr/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Font typeface="Noto Symbol"/>
              <a:buNone/>
              <a:defRPr/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Font typeface="Noto Symbol"/>
              <a:buNone/>
              <a:defRPr/>
            </a:lvl5pPr>
            <a:lvl6pPr indent="0" lvl="5" marL="2286000" marR="0" rtl="0" algn="ctr">
              <a:spcBef>
                <a:spcPts val="360"/>
              </a:spcBef>
              <a:buClr>
                <a:schemeClr val="accent5"/>
              </a:buClr>
              <a:buFont typeface="Noto Symbol"/>
              <a:buNone/>
              <a:defRPr/>
            </a:lvl6pPr>
            <a:lvl7pPr indent="0" lvl="6" marL="2743200" marR="0" rtl="0" algn="ctr">
              <a:spcBef>
                <a:spcPts val="320"/>
              </a:spcBef>
              <a:buClr>
                <a:schemeClr val="accent6"/>
              </a:buClr>
              <a:buFont typeface="Noto Symbol"/>
              <a:buNone/>
              <a:defRPr/>
            </a:lvl7pPr>
            <a:lvl8pPr indent="0" lvl="7" marL="3200400" marR="0" rtl="0" algn="ctr">
              <a:spcBef>
                <a:spcPts val="320"/>
              </a:spcBef>
              <a:buClr>
                <a:schemeClr val="lt2"/>
              </a:buClr>
              <a:buFont typeface="Constantia"/>
              <a:buNone/>
              <a:defRPr/>
            </a:lvl8pPr>
            <a:lvl9pPr indent="0" lvl="8" marL="3657600" marR="0" rtl="0" algn="ctr">
              <a:spcBef>
                <a:spcPts val="280"/>
              </a:spcBef>
              <a:buClr>
                <a:schemeClr val="lt2"/>
              </a:buClr>
              <a:buFont typeface="Constantia"/>
              <a:buNone/>
              <a:defRPr/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C7CD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CC7CD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rtl="0" algn="l">
              <a:spcBef>
                <a:spcPts val="520"/>
              </a:spcBef>
              <a:spcAft>
                <a:spcPts val="0"/>
              </a:spcAft>
              <a:buClr>
                <a:srgbClr val="8CADAE"/>
              </a:buClr>
              <a:buFont typeface="Noto Symbol"/>
              <a:buChar char="●"/>
              <a:defRPr/>
            </a:lvl1pPr>
            <a:lvl2pPr indent="-116522" lvl="1" marL="639763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2pPr>
            <a:lvl3pPr indent="-160655" lvl="2" marL="91440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/>
            </a:lvl3pPr>
            <a:lvl4pPr indent="-127000" lvl="3" marL="1187450" rtl="0" algn="l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Font typeface="Noto Symbol"/>
              <a:buChar char="●"/>
              <a:defRPr/>
            </a:lvl4pPr>
            <a:lvl5pPr indent="-134937" lvl="4" marL="1462088" rtl="0" algn="l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Font typeface="Noto Symbol"/>
              <a:buChar char="●"/>
              <a:defRPr/>
            </a:lvl5pPr>
            <a:lvl6pPr indent="-121920" lvl="5" marL="1737360" rtl="0" algn="l">
              <a:spcBef>
                <a:spcPts val="360"/>
              </a:spcBef>
              <a:buClr>
                <a:schemeClr val="accent5"/>
              </a:buClr>
              <a:buFont typeface="Noto Symbol"/>
              <a:buChar char="●"/>
              <a:defRPr/>
            </a:lvl6pPr>
            <a:lvl7pPr indent="-111760" lvl="6" marL="1920240" rtl="0" algn="l">
              <a:spcBef>
                <a:spcPts val="320"/>
              </a:spcBef>
              <a:buClr>
                <a:schemeClr val="accent6"/>
              </a:buClr>
              <a:buFont typeface="Noto Symbol"/>
              <a:buChar char="●"/>
              <a:defRPr/>
            </a:lvl7pPr>
            <a:lvl8pPr indent="-86360" lvl="7" marL="2194560" rtl="0" algn="l">
              <a:spcBef>
                <a:spcPts val="320"/>
              </a:spcBef>
              <a:buClr>
                <a:schemeClr val="dk2"/>
              </a:buClr>
              <a:buFont typeface="Constantia"/>
              <a:buChar char="•"/>
              <a:defRPr/>
            </a:lvl8pPr>
            <a:lvl9pPr indent="-93979" lvl="8" marL="2468880" rtl="0" algn="l">
              <a:spcBef>
                <a:spcPts val="280"/>
              </a:spcBef>
              <a:buClr>
                <a:schemeClr val="dk2"/>
              </a:buClr>
              <a:buFont typeface="Constantia"/>
              <a:buChar char="•"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680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F6680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bl">
  <p:cSld name="Title and Tab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680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F6680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TwoObj">
  <p:cSld name="Title, Text, and 2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600200"/>
            <a:ext cx="4038599" cy="47085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rtl="0" algn="l">
              <a:spcBef>
                <a:spcPts val="520"/>
              </a:spcBef>
              <a:spcAft>
                <a:spcPts val="0"/>
              </a:spcAft>
              <a:buClr>
                <a:srgbClr val="8CADAE"/>
              </a:buClr>
              <a:buFont typeface="Noto Symbol"/>
              <a:buChar char="●"/>
              <a:defRPr/>
            </a:lvl1pPr>
            <a:lvl2pPr indent="-116522" lvl="1" marL="639763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2pPr>
            <a:lvl3pPr indent="-160655" lvl="2" marL="91440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/>
            </a:lvl3pPr>
            <a:lvl4pPr indent="-127000" lvl="3" marL="1187450" rtl="0" algn="l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Font typeface="Noto Symbol"/>
              <a:buChar char="●"/>
              <a:defRPr/>
            </a:lvl4pPr>
            <a:lvl5pPr indent="-134937" lvl="4" marL="1462088" rtl="0" algn="l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Font typeface="Noto Symbol"/>
              <a:buChar char="●"/>
              <a:defRPr/>
            </a:lvl5pPr>
            <a:lvl6pPr indent="-121920" lvl="5" marL="1737360" rtl="0" algn="l">
              <a:spcBef>
                <a:spcPts val="360"/>
              </a:spcBef>
              <a:buClr>
                <a:schemeClr val="accent5"/>
              </a:buClr>
              <a:buFont typeface="Noto Symbol"/>
              <a:buChar char="●"/>
              <a:defRPr/>
            </a:lvl6pPr>
            <a:lvl7pPr indent="-111760" lvl="6" marL="1920240" rtl="0" algn="l">
              <a:spcBef>
                <a:spcPts val="320"/>
              </a:spcBef>
              <a:buClr>
                <a:schemeClr val="accent6"/>
              </a:buClr>
              <a:buFont typeface="Noto Symbol"/>
              <a:buChar char="●"/>
              <a:defRPr/>
            </a:lvl7pPr>
            <a:lvl8pPr indent="-86360" lvl="7" marL="2194560" rtl="0" algn="l">
              <a:spcBef>
                <a:spcPts val="320"/>
              </a:spcBef>
              <a:buClr>
                <a:schemeClr val="dk2"/>
              </a:buClr>
              <a:buFont typeface="Constantia"/>
              <a:buChar char="•"/>
              <a:defRPr/>
            </a:lvl8pPr>
            <a:lvl9pPr indent="-93979" lvl="8" marL="2468880" rtl="0" algn="l">
              <a:spcBef>
                <a:spcPts val="280"/>
              </a:spcBef>
              <a:buClr>
                <a:schemeClr val="dk2"/>
              </a:buClr>
              <a:buFont typeface="Constantia"/>
              <a:buChar char="•"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648200" y="1600200"/>
            <a:ext cx="4038599" cy="2278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rtl="0" algn="l">
              <a:spcBef>
                <a:spcPts val="520"/>
              </a:spcBef>
              <a:spcAft>
                <a:spcPts val="0"/>
              </a:spcAft>
              <a:buClr>
                <a:srgbClr val="8CADAE"/>
              </a:buClr>
              <a:buFont typeface="Noto Symbol"/>
              <a:buChar char="●"/>
              <a:defRPr/>
            </a:lvl1pPr>
            <a:lvl2pPr indent="-116522" lvl="1" marL="639763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2pPr>
            <a:lvl3pPr indent="-160655" lvl="2" marL="91440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/>
            </a:lvl3pPr>
            <a:lvl4pPr indent="-127000" lvl="3" marL="1187450" rtl="0" algn="l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Font typeface="Noto Symbol"/>
              <a:buChar char="●"/>
              <a:defRPr/>
            </a:lvl4pPr>
            <a:lvl5pPr indent="-134937" lvl="4" marL="1462088" rtl="0" algn="l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Font typeface="Noto Symbol"/>
              <a:buChar char="●"/>
              <a:defRPr/>
            </a:lvl5pPr>
            <a:lvl6pPr indent="-121920" lvl="5" marL="1737360" rtl="0" algn="l">
              <a:spcBef>
                <a:spcPts val="360"/>
              </a:spcBef>
              <a:buClr>
                <a:schemeClr val="accent5"/>
              </a:buClr>
              <a:buFont typeface="Noto Symbol"/>
              <a:buChar char="●"/>
              <a:defRPr/>
            </a:lvl6pPr>
            <a:lvl7pPr indent="-111760" lvl="6" marL="1920240" rtl="0" algn="l">
              <a:spcBef>
                <a:spcPts val="320"/>
              </a:spcBef>
              <a:buClr>
                <a:schemeClr val="accent6"/>
              </a:buClr>
              <a:buFont typeface="Noto Symbol"/>
              <a:buChar char="●"/>
              <a:defRPr/>
            </a:lvl7pPr>
            <a:lvl8pPr indent="-86360" lvl="7" marL="2194560" rtl="0" algn="l">
              <a:spcBef>
                <a:spcPts val="320"/>
              </a:spcBef>
              <a:buClr>
                <a:schemeClr val="dk2"/>
              </a:buClr>
              <a:buFont typeface="Constantia"/>
              <a:buChar char="•"/>
              <a:defRPr/>
            </a:lvl8pPr>
            <a:lvl9pPr indent="-93979" lvl="8" marL="2468880" rtl="0" algn="l">
              <a:spcBef>
                <a:spcPts val="280"/>
              </a:spcBef>
              <a:buClr>
                <a:schemeClr val="dk2"/>
              </a:buClr>
              <a:buFont typeface="Constantia"/>
              <a:buChar char="•"/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3" type="body"/>
          </p:nvPr>
        </p:nvSpPr>
        <p:spPr>
          <a:xfrm>
            <a:off x="4648200" y="4030662"/>
            <a:ext cx="4038599" cy="22780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rtl="0" algn="l">
              <a:spcBef>
                <a:spcPts val="520"/>
              </a:spcBef>
              <a:spcAft>
                <a:spcPts val="0"/>
              </a:spcAft>
              <a:buClr>
                <a:srgbClr val="8CADAE"/>
              </a:buClr>
              <a:buFont typeface="Noto Symbol"/>
              <a:buChar char="●"/>
              <a:defRPr/>
            </a:lvl1pPr>
            <a:lvl2pPr indent="-116522" lvl="1" marL="639763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2pPr>
            <a:lvl3pPr indent="-160655" lvl="2" marL="91440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/>
            </a:lvl3pPr>
            <a:lvl4pPr indent="-127000" lvl="3" marL="1187450" rtl="0" algn="l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Font typeface="Noto Symbol"/>
              <a:buChar char="●"/>
              <a:defRPr/>
            </a:lvl4pPr>
            <a:lvl5pPr indent="-134937" lvl="4" marL="1462088" rtl="0" algn="l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Font typeface="Noto Symbol"/>
              <a:buChar char="●"/>
              <a:defRPr/>
            </a:lvl5pPr>
            <a:lvl6pPr indent="-121920" lvl="5" marL="1737360" rtl="0" algn="l">
              <a:spcBef>
                <a:spcPts val="360"/>
              </a:spcBef>
              <a:buClr>
                <a:schemeClr val="accent5"/>
              </a:buClr>
              <a:buFont typeface="Noto Symbol"/>
              <a:buChar char="●"/>
              <a:defRPr/>
            </a:lvl6pPr>
            <a:lvl7pPr indent="-111760" lvl="6" marL="1920240" rtl="0" algn="l">
              <a:spcBef>
                <a:spcPts val="320"/>
              </a:spcBef>
              <a:buClr>
                <a:schemeClr val="accent6"/>
              </a:buClr>
              <a:buFont typeface="Noto Symbol"/>
              <a:buChar char="●"/>
              <a:defRPr/>
            </a:lvl7pPr>
            <a:lvl8pPr indent="-86360" lvl="7" marL="2194560" rtl="0" algn="l">
              <a:spcBef>
                <a:spcPts val="320"/>
              </a:spcBef>
              <a:buClr>
                <a:schemeClr val="dk2"/>
              </a:buClr>
              <a:buFont typeface="Constantia"/>
              <a:buChar char="•"/>
              <a:defRPr/>
            </a:lvl8pPr>
            <a:lvl9pPr indent="-93979" lvl="8" marL="2468880" rtl="0" algn="l">
              <a:spcBef>
                <a:spcPts val="280"/>
              </a:spcBef>
              <a:buClr>
                <a:schemeClr val="dk2"/>
              </a:buClr>
              <a:buFont typeface="Constantia"/>
              <a:buChar char="•"/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680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F6680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704087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680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F6680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 rot="5400000">
            <a:off x="5052218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 rot="5400000">
            <a:off x="861218" y="510382"/>
            <a:ext cx="5211763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rtl="0" algn="l">
              <a:spcBef>
                <a:spcPts val="520"/>
              </a:spcBef>
              <a:spcAft>
                <a:spcPts val="0"/>
              </a:spcAft>
              <a:buClr>
                <a:srgbClr val="8CADAE"/>
              </a:buClr>
              <a:buFont typeface="Noto Symbol"/>
              <a:buChar char="●"/>
              <a:defRPr/>
            </a:lvl1pPr>
            <a:lvl2pPr indent="-116522" lvl="1" marL="639763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2pPr>
            <a:lvl3pPr indent="-160655" lvl="2" marL="91440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/>
            </a:lvl3pPr>
            <a:lvl4pPr indent="-127000" lvl="3" marL="1187450" rtl="0" algn="l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Font typeface="Noto Symbol"/>
              <a:buChar char="●"/>
              <a:defRPr/>
            </a:lvl4pPr>
            <a:lvl5pPr indent="-134937" lvl="4" marL="1462088" rtl="0" algn="l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Font typeface="Noto Symbol"/>
              <a:buChar char="●"/>
              <a:defRPr/>
            </a:lvl5pPr>
            <a:lvl6pPr indent="-121920" lvl="5" marL="1737360" rtl="0" algn="l">
              <a:spcBef>
                <a:spcPts val="360"/>
              </a:spcBef>
              <a:buClr>
                <a:schemeClr val="accent5"/>
              </a:buClr>
              <a:buFont typeface="Noto Symbol"/>
              <a:buChar char="●"/>
              <a:defRPr/>
            </a:lvl6pPr>
            <a:lvl7pPr indent="-111760" lvl="6" marL="1920240" rtl="0" algn="l">
              <a:spcBef>
                <a:spcPts val="320"/>
              </a:spcBef>
              <a:buClr>
                <a:schemeClr val="accent6"/>
              </a:buClr>
              <a:buFont typeface="Noto Symbol"/>
              <a:buChar char="●"/>
              <a:defRPr/>
            </a:lvl7pPr>
            <a:lvl8pPr indent="-86360" lvl="7" marL="2194560" rtl="0" algn="l">
              <a:spcBef>
                <a:spcPts val="320"/>
              </a:spcBef>
              <a:buClr>
                <a:schemeClr val="dk2"/>
              </a:buClr>
              <a:buFont typeface="Constantia"/>
              <a:buChar char="•"/>
              <a:defRPr/>
            </a:lvl8pPr>
            <a:lvl9pPr indent="-93979" lvl="8" marL="2468880" rtl="0" algn="l">
              <a:spcBef>
                <a:spcPts val="280"/>
              </a:spcBef>
              <a:buClr>
                <a:schemeClr val="dk2"/>
              </a:buClr>
              <a:buFont typeface="Constantia"/>
              <a:buChar char="•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680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F6680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 rot="5400000">
            <a:off x="2377281" y="15080"/>
            <a:ext cx="438943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rtl="0" algn="l">
              <a:spcBef>
                <a:spcPts val="520"/>
              </a:spcBef>
              <a:spcAft>
                <a:spcPts val="0"/>
              </a:spcAft>
              <a:buClr>
                <a:srgbClr val="8CADAE"/>
              </a:buClr>
              <a:buFont typeface="Noto Symbol"/>
              <a:buChar char="●"/>
              <a:defRPr/>
            </a:lvl1pPr>
            <a:lvl2pPr indent="-116522" lvl="1" marL="639763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2pPr>
            <a:lvl3pPr indent="-160655" lvl="2" marL="91440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/>
            </a:lvl3pPr>
            <a:lvl4pPr indent="-127000" lvl="3" marL="1187450" rtl="0" algn="l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Font typeface="Noto Symbol"/>
              <a:buChar char="●"/>
              <a:defRPr/>
            </a:lvl4pPr>
            <a:lvl5pPr indent="-134937" lvl="4" marL="1462088" rtl="0" algn="l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Font typeface="Noto Symbol"/>
              <a:buChar char="●"/>
              <a:defRPr/>
            </a:lvl5pPr>
            <a:lvl6pPr indent="-121920" lvl="5" marL="1737360" rtl="0" algn="l">
              <a:spcBef>
                <a:spcPts val="360"/>
              </a:spcBef>
              <a:buClr>
                <a:schemeClr val="accent5"/>
              </a:buClr>
              <a:buFont typeface="Noto Symbol"/>
              <a:buChar char="●"/>
              <a:defRPr/>
            </a:lvl6pPr>
            <a:lvl7pPr indent="-111760" lvl="6" marL="1920240" rtl="0" algn="l">
              <a:spcBef>
                <a:spcPts val="320"/>
              </a:spcBef>
              <a:buClr>
                <a:schemeClr val="accent6"/>
              </a:buClr>
              <a:buFont typeface="Noto Symbol"/>
              <a:buChar char="●"/>
              <a:defRPr/>
            </a:lvl7pPr>
            <a:lvl8pPr indent="-86360" lvl="7" marL="2194560" rtl="0" algn="l">
              <a:spcBef>
                <a:spcPts val="320"/>
              </a:spcBef>
              <a:buClr>
                <a:schemeClr val="dk2"/>
              </a:buClr>
              <a:buFont typeface="Constantia"/>
              <a:buChar char="•"/>
              <a:defRPr/>
            </a:lvl8pPr>
            <a:lvl9pPr indent="-93979" lvl="8" marL="2468880" rtl="0" algn="l">
              <a:spcBef>
                <a:spcPts val="280"/>
              </a:spcBef>
              <a:buClr>
                <a:schemeClr val="dk2"/>
              </a:buClr>
              <a:buFont typeface="Constantia"/>
              <a:buChar char="•"/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680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F6680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685800" y="514352"/>
            <a:ext cx="2743199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1676400"/>
            <a:ext cx="27431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l">
              <a:spcBef>
                <a:spcPts val="0"/>
              </a:spcBef>
              <a:buFont typeface="Constantia"/>
              <a:buNone/>
              <a:defRPr/>
            </a:lvl1pPr>
            <a:lvl2pPr indent="0" lvl="1" rtl="0" algn="l">
              <a:spcBef>
                <a:spcPts val="0"/>
              </a:spcBef>
              <a:buFont typeface="Constantia"/>
              <a:buNone/>
              <a:defRPr/>
            </a:lvl2pPr>
            <a:lvl3pPr indent="0" lvl="2" rtl="0" algn="l">
              <a:spcBef>
                <a:spcPts val="0"/>
              </a:spcBef>
              <a:buFont typeface="Constantia"/>
              <a:buNone/>
              <a:defRPr/>
            </a:lvl3pPr>
            <a:lvl4pPr indent="0" lvl="3" rtl="0" algn="l">
              <a:spcBef>
                <a:spcPts val="0"/>
              </a:spcBef>
              <a:buFont typeface="Constantia"/>
              <a:buNone/>
              <a:defRPr/>
            </a:lvl4pPr>
            <a:lvl5pPr indent="0" lvl="4" rtl="0" algn="l">
              <a:spcBef>
                <a:spcPts val="0"/>
              </a:spcBef>
              <a:buFont typeface="Constantia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680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F6680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457200" y="1855248"/>
            <a:ext cx="4040187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>
              <a:spcBef>
                <a:spcPts val="0"/>
              </a:spcBef>
              <a:buClr>
                <a:schemeClr val="dk2"/>
              </a:buClr>
              <a:buFont typeface="Constantia"/>
              <a:buNone/>
              <a:defRPr/>
            </a:lvl1pPr>
            <a:lvl2pPr lvl="1" rtl="0">
              <a:spcBef>
                <a:spcPts val="0"/>
              </a:spcBef>
              <a:buFont typeface="Constantia"/>
              <a:buNone/>
              <a:defRPr/>
            </a:lvl2pPr>
            <a:lvl3pPr lvl="2" rtl="0">
              <a:spcBef>
                <a:spcPts val="0"/>
              </a:spcBef>
              <a:buFont typeface="Constantia"/>
              <a:buNone/>
              <a:defRPr/>
            </a:lvl3pPr>
            <a:lvl4pPr lvl="3" rtl="0">
              <a:spcBef>
                <a:spcPts val="0"/>
              </a:spcBef>
              <a:buFont typeface="Constantia"/>
              <a:buNone/>
              <a:defRPr/>
            </a:lvl4pPr>
            <a:lvl5pPr lvl="4" rtl="0">
              <a:spcBef>
                <a:spcPts val="0"/>
              </a:spcBef>
              <a:buFont typeface="Constantia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x="4645025" y="1859757"/>
            <a:ext cx="4041774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>
              <a:spcBef>
                <a:spcPts val="0"/>
              </a:spcBef>
              <a:buClr>
                <a:schemeClr val="dk2"/>
              </a:buClr>
              <a:buFont typeface="Constantia"/>
              <a:buNone/>
              <a:defRPr/>
            </a:lvl1pPr>
            <a:lvl2pPr lvl="1" rtl="0">
              <a:spcBef>
                <a:spcPts val="0"/>
              </a:spcBef>
              <a:buFont typeface="Constantia"/>
              <a:buNone/>
              <a:defRPr/>
            </a:lvl2pPr>
            <a:lvl3pPr lvl="2" rtl="0">
              <a:spcBef>
                <a:spcPts val="0"/>
              </a:spcBef>
              <a:buFont typeface="Constantia"/>
              <a:buNone/>
              <a:defRPr/>
            </a:lvl3pPr>
            <a:lvl4pPr lvl="3" rtl="0">
              <a:spcBef>
                <a:spcPts val="0"/>
              </a:spcBef>
              <a:buFont typeface="Constantia"/>
              <a:buNone/>
              <a:defRPr/>
            </a:lvl4pPr>
            <a:lvl5pPr lvl="4" rtl="0">
              <a:spcBef>
                <a:spcPts val="0"/>
              </a:spcBef>
              <a:buFont typeface="Constantia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3" type="body"/>
          </p:nvPr>
        </p:nvSpPr>
        <p:spPr>
          <a:xfrm>
            <a:off x="457200" y="2514600"/>
            <a:ext cx="4040187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4" type="body"/>
          </p:nvPr>
        </p:nvSpPr>
        <p:spPr>
          <a:xfrm>
            <a:off x="4645025" y="2514600"/>
            <a:ext cx="4041774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680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F6680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02.jpg"/><Relationship Id="rId2" Type="http://schemas.openxmlformats.org/officeDocument/2006/relationships/image" Target="../media/image00.png"/><Relationship Id="rId3" Type="http://schemas.openxmlformats.org/officeDocument/2006/relationships/image" Target="../media/image0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09.jpg"/><Relationship Id="rId2" Type="http://schemas.openxmlformats.org/officeDocument/2006/relationships/image" Target="../media/image04.png"/><Relationship Id="rId3" Type="http://schemas.openxmlformats.org/officeDocument/2006/relationships/image" Target="../media/image01.png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9525" y="-7937"/>
            <a:ext cx="9163050" cy="1041400"/>
          </a:xfrm>
          <a:custGeom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A48F00">
                  <a:alpha val="44705"/>
                </a:srgbClr>
              </a:gs>
              <a:gs pos="100000">
                <a:srgbClr val="76A4A6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381500" y="-7937"/>
            <a:ext cx="4762500" cy="638174"/>
          </a:xfrm>
          <a:custGeom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628283"/>
              </a:gs>
              <a:gs pos="80000">
                <a:srgbClr val="D7B900"/>
              </a:gs>
              <a:gs pos="100000">
                <a:srgbClr val="D7B900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8CADAE"/>
              </a:buClr>
              <a:buFont typeface="Noto Symbol"/>
              <a:buChar char="●"/>
              <a:defRPr/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/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Font typeface="Noto Symbol"/>
              <a:buChar char="●"/>
              <a:defRPr/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Font typeface="Noto Symbol"/>
              <a:buChar char="●"/>
              <a:defRPr/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Font typeface="Noto Symbol"/>
              <a:buChar char="●"/>
              <a:defRPr/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Font typeface="Noto Symbol"/>
              <a:buChar char="●"/>
              <a:defRPr/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Font typeface="Constantia"/>
              <a:buChar char="•"/>
              <a:defRPr/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Font typeface="Constantia"/>
              <a:buChar char="•"/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680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F6680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grpSp>
        <p:nvGrpSpPr>
          <p:cNvPr id="17" name="Shape 17"/>
          <p:cNvGrpSpPr/>
          <p:nvPr/>
        </p:nvGrpSpPr>
        <p:grpSpPr>
          <a:xfrm>
            <a:off x="-29291" y="-24383"/>
            <a:ext cx="9179385" cy="1048511"/>
            <a:chOff x="0" y="0"/>
            <a:chExt cx="2147483647" cy="2147483646"/>
          </a:xfrm>
        </p:grpSpPr>
        <p:grpSp>
          <p:nvGrpSpPr>
            <p:cNvPr id="18" name="Shape 18"/>
            <p:cNvGrpSpPr/>
            <p:nvPr/>
          </p:nvGrpSpPr>
          <p:grpSpPr>
            <a:xfrm>
              <a:off x="0" y="0"/>
              <a:ext cx="2143205304" cy="2147483646"/>
              <a:chOff x="0" y="0"/>
              <a:chExt cx="2147483647" cy="2147483647"/>
            </a:xfrm>
          </p:grpSpPr>
          <p:pic>
            <p:nvPicPr>
              <p:cNvPr id="19" name="Shape 1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437217" y="0"/>
                <a:ext cx="214204642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Shape 20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" name="Shape 21"/>
            <p:cNvGrpSpPr/>
            <p:nvPr/>
          </p:nvGrpSpPr>
          <p:grpSpPr>
            <a:xfrm>
              <a:off x="1772611" y="149824205"/>
              <a:ext cx="2145711035" cy="1860319946"/>
              <a:chOff x="0" y="0"/>
              <a:chExt cx="2147483647" cy="2147483647"/>
            </a:xfrm>
          </p:grpSpPr>
          <p:pic>
            <p:nvPicPr>
              <p:cNvPr id="22" name="Shape 2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Shape 23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-9525" y="-7937"/>
            <a:ext cx="9163050" cy="1041400"/>
          </a:xfrm>
          <a:custGeom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A48F00">
                  <a:alpha val="44705"/>
                </a:srgbClr>
              </a:gs>
              <a:gs pos="100000">
                <a:srgbClr val="76A4A6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4381500" y="-7937"/>
            <a:ext cx="4762500" cy="638174"/>
          </a:xfrm>
          <a:custGeom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628283"/>
              </a:gs>
              <a:gs pos="80000">
                <a:srgbClr val="D7B900"/>
              </a:gs>
              <a:gs pos="100000">
                <a:srgbClr val="D7B900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Shape 90"/>
          <p:cNvGrpSpPr/>
          <p:nvPr/>
        </p:nvGrpSpPr>
        <p:grpSpPr>
          <a:xfrm>
            <a:off x="-29291" y="-24383"/>
            <a:ext cx="9179385" cy="1048511"/>
            <a:chOff x="0" y="0"/>
            <a:chExt cx="2147483647" cy="2147483646"/>
          </a:xfrm>
        </p:grpSpPr>
        <p:grpSp>
          <p:nvGrpSpPr>
            <p:cNvPr id="91" name="Shape 91"/>
            <p:cNvGrpSpPr/>
            <p:nvPr/>
          </p:nvGrpSpPr>
          <p:grpSpPr>
            <a:xfrm>
              <a:off x="0" y="0"/>
              <a:ext cx="2143205304" cy="2147483646"/>
              <a:chOff x="0" y="0"/>
              <a:chExt cx="2147483647" cy="2147483647"/>
            </a:xfrm>
          </p:grpSpPr>
          <p:pic>
            <p:nvPicPr>
              <p:cNvPr id="92" name="Shape 92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437217" y="0"/>
                <a:ext cx="214204642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3" name="Shape 93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" name="Shape 94"/>
            <p:cNvGrpSpPr/>
            <p:nvPr/>
          </p:nvGrpSpPr>
          <p:grpSpPr>
            <a:xfrm>
              <a:off x="1772611" y="149824205"/>
              <a:ext cx="2145711035" cy="1860319946"/>
              <a:chOff x="0" y="0"/>
              <a:chExt cx="2147483647" cy="2147483647"/>
            </a:xfrm>
          </p:grpSpPr>
          <p:pic>
            <p:nvPicPr>
              <p:cNvPr id="95" name="Shape 9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6" name="Shape 96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7" name="Shape 97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8CADAE"/>
              </a:buClr>
              <a:buFont typeface="Noto Symbol"/>
              <a:buChar char="●"/>
              <a:defRPr/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/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Font typeface="Noto Symbol"/>
              <a:buChar char="●"/>
              <a:defRPr/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Font typeface="Noto Symbol"/>
              <a:buChar char="●"/>
              <a:defRPr/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Font typeface="Noto Symbol"/>
              <a:buChar char="●"/>
              <a:defRPr/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Font typeface="Noto Symbol"/>
              <a:buChar char="●"/>
              <a:defRPr/>
            </a:lvl7pPr>
            <a:lvl8pPr indent="-86360" lvl="7" marL="2194560" marR="0" rtl="0" algn="l">
              <a:spcBef>
                <a:spcPts val="320"/>
              </a:spcBef>
              <a:buClr>
                <a:schemeClr val="lt2"/>
              </a:buClr>
              <a:buFont typeface="Constantia"/>
              <a:buChar char="•"/>
              <a:defRPr/>
            </a:lvl8pPr>
            <a:lvl9pPr indent="-93979" lvl="8" marL="2468880" marR="0" rtl="0" algn="l">
              <a:spcBef>
                <a:spcPts val="280"/>
              </a:spcBef>
              <a:buClr>
                <a:schemeClr val="lt2"/>
              </a:buClr>
              <a:buFont typeface="Constantia"/>
              <a:buChar char="•"/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C7CD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CC7CD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6.png"/><Relationship Id="rId5" Type="http://schemas.openxmlformats.org/officeDocument/2006/relationships/image" Target="../media/image18.png"/><Relationship Id="rId6" Type="http://schemas.openxmlformats.org/officeDocument/2006/relationships/image" Target="../media/image23.png"/><Relationship Id="rId7" Type="http://schemas.openxmlformats.org/officeDocument/2006/relationships/image" Target="../media/image19.png"/><Relationship Id="rId8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3.png"/><Relationship Id="rId4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0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png"/><Relationship Id="rId4" Type="http://schemas.openxmlformats.org/officeDocument/2006/relationships/image" Target="../media/image3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jpg"/><Relationship Id="rId4" Type="http://schemas.openxmlformats.org/officeDocument/2006/relationships/image" Target="../media/image4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2.png"/><Relationship Id="rId4" Type="http://schemas.openxmlformats.org/officeDocument/2006/relationships/image" Target="../media/image5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0.png"/><Relationship Id="rId4" Type="http://schemas.openxmlformats.org/officeDocument/2006/relationships/image" Target="../media/image4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png"/><Relationship Id="rId4" Type="http://schemas.openxmlformats.org/officeDocument/2006/relationships/image" Target="../media/image0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4.png"/><Relationship Id="rId4" Type="http://schemas.openxmlformats.org/officeDocument/2006/relationships/image" Target="../media/image5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6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595959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350" y="-19050"/>
            <a:ext cx="9004300" cy="68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Powder Keg + The Spark = WWI</a:t>
            </a:r>
          </a:p>
        </p:txBody>
      </p:sp>
      <p:pic>
        <p:nvPicPr>
          <p:cNvPr id="178" name="Shape 17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5" y="0"/>
            <a:ext cx="91281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>
            <p:ph type="title"/>
          </p:nvPr>
        </p:nvSpPr>
        <p:spPr>
          <a:xfrm>
            <a:off x="463550" y="3111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THE GREAT WAR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381000" y="1371600"/>
            <a:ext cx="8229600" cy="4708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ct val="95000"/>
              <a:buFont typeface="Noto Symbo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8CADAE"/>
              </a:buClr>
              <a:buSzPct val="95000"/>
              <a:buFont typeface="Noto Symbo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8CADAE"/>
              </a:buClr>
              <a:buSzPct val="95000"/>
              <a:buFont typeface="Noto Symbo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8CADAE"/>
              </a:buClr>
              <a:buSzPct val="95000"/>
              <a:buFont typeface="Noto Symbo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 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      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8CADAE"/>
              </a:buClr>
              <a:buSzPct val="95000"/>
              <a:buFont typeface="Noto Symbo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8CADAE"/>
              </a:buClr>
              <a:buSzPct val="95000"/>
              <a:buFont typeface="Noto Symbo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0450" y="4645025"/>
            <a:ext cx="2225675" cy="176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87611" y="4919662"/>
            <a:ext cx="1176337" cy="134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24250" y="4303712"/>
            <a:ext cx="1181100" cy="150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52925" y="3975100"/>
            <a:ext cx="1000125" cy="1627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41900" y="3608387"/>
            <a:ext cx="998536" cy="18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73762" y="3432175"/>
            <a:ext cx="841374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38925" y="2749550"/>
            <a:ext cx="847725" cy="170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407275" y="2505075"/>
            <a:ext cx="633412" cy="173831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6740525" y="6491287"/>
            <a:ext cx="317500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>
            <p:ph type="ctr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225" y="-212725"/>
            <a:ext cx="7864475" cy="179704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>
            <p:ph idx="1" type="subTitle"/>
          </p:nvPr>
        </p:nvSpPr>
        <p:spPr>
          <a:xfrm>
            <a:off x="533400" y="1676400"/>
            <a:ext cx="785494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18275" tIns="45700">
            <a:noAutofit/>
          </a:bodyPr>
          <a:lstStyle/>
          <a:p>
            <a:pPr indent="0" lvl="0" marL="0" marR="45720" rtl="0" algn="r"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ct val="25000"/>
              <a:buFont typeface="Noto Symbol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" y="1676400"/>
            <a:ext cx="75438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6553200" y="5257800"/>
            <a:ext cx="1600199" cy="369886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OTTOMAN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595959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5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Shape 2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850" y="225425"/>
            <a:ext cx="8242300" cy="6364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595959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218" name="Shape 2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850" y="207962"/>
            <a:ext cx="8242300" cy="6132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B050"/>
            </a:gs>
            <a:gs pos="50000">
              <a:srgbClr val="F6C5BF"/>
            </a:gs>
            <a:gs pos="100000">
              <a:srgbClr val="FAE2E0"/>
            </a:gs>
          </a:gsLst>
          <a:lin ang="5400000" scaled="0"/>
        </a:gra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What about the U.S.?... </a:t>
            </a:r>
          </a:p>
        </p:txBody>
      </p:sp>
      <p:pic>
        <p:nvPicPr>
          <p:cNvPr id="225" name="Shape 2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450" y="-6350"/>
            <a:ext cx="9998075" cy="73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/>
        </p:nvSpPr>
        <p:spPr>
          <a:xfrm>
            <a:off x="6934200" y="1828800"/>
            <a:ext cx="1981199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B050"/>
            </a:gs>
            <a:gs pos="50000">
              <a:srgbClr val="F6C5BF"/>
            </a:gs>
            <a:gs pos="100000">
              <a:srgbClr val="FAE2E0"/>
            </a:gs>
          </a:gsLst>
          <a:lin ang="5400000" scaled="0"/>
        </a:gra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What about the U.S.?... </a:t>
            </a:r>
          </a:p>
        </p:txBody>
      </p:sp>
      <p:pic>
        <p:nvPicPr>
          <p:cNvPr id="233" name="Shape 2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450" y="298450"/>
            <a:ext cx="8394699" cy="691356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6934200" y="1828800"/>
            <a:ext cx="1981199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6781800" y="2209800"/>
            <a:ext cx="2362200" cy="923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1917 US loaned: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--Allies: $2.25 billion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--Central: $27 million</a:t>
            </a:r>
          </a:p>
        </p:txBody>
      </p:sp>
      <p:cxnSp>
        <p:nvCxnSpPr>
          <p:cNvPr id="236" name="Shape 236"/>
          <p:cNvCxnSpPr/>
          <p:nvPr/>
        </p:nvCxnSpPr>
        <p:spPr>
          <a:xfrm flipH="1" rot="10800000">
            <a:off x="6477000" y="2514599"/>
            <a:ext cx="457200" cy="228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37" name="Shape 237"/>
          <p:cNvSpPr txBox="1"/>
          <p:nvPr/>
        </p:nvSpPr>
        <p:spPr>
          <a:xfrm>
            <a:off x="6553200" y="1143000"/>
            <a:ext cx="2133599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CAPITALISM BENEFITS???????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B050"/>
            </a:gs>
            <a:gs pos="50000">
              <a:srgbClr val="F6C5BF"/>
            </a:gs>
            <a:gs pos="100000">
              <a:srgbClr val="FAE2E0"/>
            </a:gs>
          </a:gsLst>
          <a:lin ang="5400000" scaled="0"/>
        </a:gra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457200" y="0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0" i="0" lang="en-US" sz="5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April 6, 1917 US enters war after a series of events…</a:t>
            </a:r>
          </a:p>
        </p:txBody>
      </p:sp>
      <p:pic>
        <p:nvPicPr>
          <p:cNvPr id="244" name="Shape 2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850" y="1139825"/>
            <a:ext cx="8242300" cy="51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B050"/>
            </a:gs>
            <a:gs pos="50000">
              <a:srgbClr val="F6C5BF"/>
            </a:gs>
            <a:gs pos="100000">
              <a:srgbClr val="FAE2E0"/>
            </a:gs>
          </a:gsLst>
          <a:lin ang="5400000" scaled="0"/>
        </a:gra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457200" y="0"/>
            <a:ext cx="82296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0" i="0" lang="en-US" sz="5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April 6, 1917 US enters war after a series of events…</a:t>
            </a:r>
          </a:p>
        </p:txBody>
      </p:sp>
      <p:pic>
        <p:nvPicPr>
          <p:cNvPr id="251" name="Shape 25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850" y="1139825"/>
            <a:ext cx="8242300" cy="5767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B050"/>
            </a:gs>
            <a:gs pos="50000">
              <a:srgbClr val="F6C5BF"/>
            </a:gs>
            <a:gs pos="100000">
              <a:srgbClr val="FAE2E0"/>
            </a:gs>
          </a:gsLst>
          <a:lin ang="5400000" scaled="0"/>
        </a:gra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u-boat warfare leads to Sussex Pledge…</a:t>
            </a:r>
          </a:p>
        </p:txBody>
      </p:sp>
      <p:pic>
        <p:nvPicPr>
          <p:cNvPr id="258" name="Shape 2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850" y="1925636"/>
            <a:ext cx="8242300" cy="440848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 rot="-1860000">
            <a:off x="1017587" y="2686050"/>
            <a:ext cx="3200399" cy="523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Sussex Pledge</a:t>
            </a:r>
          </a:p>
        </p:txBody>
      </p:sp>
      <p:sp>
        <p:nvSpPr>
          <p:cNvPr id="260" name="Shape 260"/>
          <p:cNvSpPr txBox="1"/>
          <p:nvPr/>
        </p:nvSpPr>
        <p:spPr>
          <a:xfrm rot="1800000">
            <a:off x="4543425" y="4710111"/>
            <a:ext cx="3962400" cy="1200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Droid Sans Mono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…By 1917 The Great War is in a STALEMATE…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>
            <p:ph type="ctr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225" y="-6350"/>
            <a:ext cx="7864475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>
            <p:ph idx="1" type="subTitle"/>
          </p:nvPr>
        </p:nvSpPr>
        <p:spPr>
          <a:xfrm>
            <a:off x="533400" y="1447800"/>
            <a:ext cx="7854949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18275" tIns="45700">
            <a:noAutofit/>
          </a:bodyPr>
          <a:lstStyle/>
          <a:p>
            <a:pPr indent="0" lvl="0" marL="0" marR="45720" rtl="0" algn="r"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ct val="25000"/>
              <a:buFont typeface="Noto Symbol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9211" y="1279525"/>
            <a:ext cx="9217025" cy="526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B050"/>
            </a:gs>
            <a:gs pos="50000">
              <a:srgbClr val="F6C5BF"/>
            </a:gs>
            <a:gs pos="100000">
              <a:srgbClr val="FAE2E0"/>
            </a:gs>
          </a:gsLst>
          <a:lin ang="5400000" scaled="0"/>
        </a:gra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0" i="0" lang="en-US" sz="5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… 1917 Germany violates Sussex Pledge and…</a:t>
            </a:r>
          </a:p>
        </p:txBody>
      </p:sp>
      <p:pic>
        <p:nvPicPr>
          <p:cNvPr id="267" name="Shape 26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387" y="1663700"/>
            <a:ext cx="8272461" cy="498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B050"/>
            </a:gs>
            <a:gs pos="50000">
              <a:srgbClr val="F6C5BF"/>
            </a:gs>
            <a:gs pos="100000">
              <a:srgbClr val="FAE2E0"/>
            </a:gs>
          </a:gsLst>
          <a:lin ang="5400000" scaled="0"/>
        </a:gra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381000" y="0"/>
            <a:ext cx="82296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orsiva"/>
              <a:buNone/>
            </a:pPr>
            <a:r>
              <a:rPr b="0" i="0" lang="en-US" sz="5000" u="none" cap="none" strike="noStrike">
                <a:solidFill>
                  <a:srgbClr val="002060"/>
                </a:solidFill>
                <a:latin typeface="Corsiva"/>
                <a:ea typeface="Corsiva"/>
                <a:cs typeface="Corsiva"/>
                <a:sym typeface="Corsiva"/>
              </a:rPr>
              <a:t>In addition to “trade” threats… homeland threats loom…</a:t>
            </a:r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457200" y="1905000"/>
            <a:ext cx="8229600" cy="438943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t/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t/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t/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To: Mexico – Neighbor of the U.S.,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whom stole prized land (New Mexico, Texas, Arizona, California)…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do you want it back? 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710525" y="2152150"/>
            <a:ext cx="2965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German Kaiser Wilhelm II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0" y="1905000"/>
            <a:ext cx="1946275" cy="204311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/>
          <p:nvPr/>
        </p:nvSpPr>
        <p:spPr>
          <a:xfrm>
            <a:off x="6934200" y="3352800"/>
            <a:ext cx="533399" cy="9144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Shape 278"/>
          <p:cNvSpPr txBox="1"/>
          <p:nvPr/>
        </p:nvSpPr>
        <p:spPr>
          <a:xfrm>
            <a:off x="6858000" y="1905000"/>
            <a:ext cx="304799" cy="1447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533400" y="5715000"/>
            <a:ext cx="8077199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ATTN: Zimmerman Telegram ATTN: Zimmerman Telegram ATTN: Zimmerma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B050"/>
            </a:gs>
            <a:gs pos="50000">
              <a:srgbClr val="F6C5BF"/>
            </a:gs>
            <a:gs pos="100000">
              <a:srgbClr val="FAE2E0"/>
            </a:gs>
          </a:gsLst>
          <a:lin ang="5400000" scaled="0"/>
        </a:gra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86" y="1463675"/>
            <a:ext cx="9148761" cy="363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0000"/>
            </a:gs>
            <a:gs pos="50000">
              <a:srgbClr val="F6C5BF"/>
            </a:gs>
            <a:gs pos="100000">
              <a:srgbClr val="FAE2E0"/>
            </a:gs>
          </a:gsLst>
          <a:lin ang="5400000" scaled="0"/>
        </a:gra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Russia as a World Power</a:t>
            </a:r>
          </a:p>
        </p:txBody>
      </p:sp>
      <p:pic>
        <p:nvPicPr>
          <p:cNvPr id="292" name="Shape 29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825" y="377825"/>
            <a:ext cx="8328025" cy="595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8600" y="4800600"/>
            <a:ext cx="2666999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0000"/>
            </a:gs>
            <a:gs pos="50000">
              <a:srgbClr val="F6C5BF"/>
            </a:gs>
            <a:gs pos="100000">
              <a:srgbClr val="FAE2E0"/>
            </a:gs>
          </a:gsLst>
          <a:lin ang="5400000" scaled="0"/>
        </a:gra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Shape 2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2743200"/>
            <a:ext cx="1647824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Russia as WWI Power Declines..</a:t>
            </a:r>
          </a:p>
        </p:txBody>
      </p:sp>
      <p:pic>
        <p:nvPicPr>
          <p:cNvPr id="301" name="Shape 30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150" y="225425"/>
            <a:ext cx="8407399" cy="663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6477000" y="5410200"/>
            <a:ext cx="2286000" cy="923924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nstantia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Leads to military and morale woes… in the midst of WWI</a:t>
            </a:r>
          </a:p>
        </p:txBody>
      </p:sp>
      <p:cxnSp>
        <p:nvCxnSpPr>
          <p:cNvPr id="303" name="Shape 303"/>
          <p:cNvCxnSpPr/>
          <p:nvPr/>
        </p:nvCxnSpPr>
        <p:spPr>
          <a:xfrm rot="5400000">
            <a:off x="7543800" y="5257799"/>
            <a:ext cx="152399" cy="0"/>
          </a:xfrm>
          <a:prstGeom prst="straightConnector1">
            <a:avLst/>
          </a:prstGeom>
          <a:noFill/>
          <a:ln cap="flat" cmpd="sng" w="9525">
            <a:solidFill>
              <a:srgbClr val="9B4632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304" name="Shape 304"/>
          <p:cNvCxnSpPr/>
          <p:nvPr/>
        </p:nvCxnSpPr>
        <p:spPr>
          <a:xfrm rot="5400000">
            <a:off x="7505699" y="5295900"/>
            <a:ext cx="228600" cy="3174"/>
          </a:xfrm>
          <a:prstGeom prst="straightConnector1">
            <a:avLst/>
          </a:prstGeom>
          <a:noFill/>
          <a:ln cap="flat" cmpd="sng" w="9525">
            <a:solidFill>
              <a:srgbClr val="9B4632"/>
            </a:solidFill>
            <a:prstDash val="solid"/>
            <a:miter/>
            <a:headEnd len="med" w="med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0000"/>
            </a:gs>
            <a:gs pos="50000">
              <a:srgbClr val="F6C5BF"/>
            </a:gs>
            <a:gs pos="100000">
              <a:srgbClr val="FAE2E0"/>
            </a:gs>
          </a:gsLst>
          <a:lin ang="5400000" scaled="0"/>
        </a:gra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457200" y="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0" i="0" lang="en-US" sz="4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Call for Change… The Russian Revolution of 1917</a:t>
            </a:r>
          </a:p>
        </p:txBody>
      </p:sp>
      <p:pic>
        <p:nvPicPr>
          <p:cNvPr id="311" name="Shape 3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475" y="1109662"/>
            <a:ext cx="8381999" cy="523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0000"/>
            </a:gs>
            <a:gs pos="50000">
              <a:srgbClr val="F6C5BF"/>
            </a:gs>
            <a:gs pos="100000">
              <a:srgbClr val="FAE2E0"/>
            </a:gs>
          </a:gsLst>
          <a:lin ang="5400000" scaled="0"/>
        </a:gra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457200" y="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0" i="0" lang="en-US" sz="4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Call for Change… The Russian Revolution of 1917</a:t>
            </a:r>
          </a:p>
        </p:txBody>
      </p:sp>
      <p:pic>
        <p:nvPicPr>
          <p:cNvPr id="318" name="Shape 3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987" y="1096962"/>
            <a:ext cx="8297862" cy="52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0000"/>
            </a:gs>
            <a:gs pos="50000">
              <a:srgbClr val="F6C5BF"/>
            </a:gs>
            <a:gs pos="100000">
              <a:srgbClr val="FAE2E0"/>
            </a:gs>
          </a:gsLst>
          <a:lin ang="5400000" scaled="0"/>
        </a:gra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/>
        </p:nvSpPr>
        <p:spPr>
          <a:xfrm>
            <a:off x="228600" y="457200"/>
            <a:ext cx="2100261" cy="2284412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254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Shape 325"/>
          <p:cNvSpPr txBox="1"/>
          <p:nvPr>
            <p:ph type="title"/>
          </p:nvPr>
        </p:nvSpPr>
        <p:spPr>
          <a:xfrm>
            <a:off x="381000" y="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0" i="0" lang="en-US" sz="5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Creation of the USSR/ Soviet Union 1922</a:t>
            </a:r>
          </a:p>
        </p:txBody>
      </p:sp>
      <p:pic>
        <p:nvPicPr>
          <p:cNvPr id="326" name="Shape 32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6350" y="1200150"/>
            <a:ext cx="8851899" cy="5445124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/>
        </p:nvSpPr>
        <p:spPr>
          <a:xfrm rot="-2280000">
            <a:off x="292100" y="3076575"/>
            <a:ext cx="2895599" cy="95408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marante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marante"/>
                <a:ea typeface="Amarante"/>
                <a:cs typeface="Amarante"/>
                <a:sym typeface="Amarante"/>
              </a:rPr>
              <a:t>Lenin 1917-1924</a:t>
            </a:r>
          </a:p>
        </p:txBody>
      </p:sp>
      <p:sp>
        <p:nvSpPr>
          <p:cNvPr id="328" name="Shape 328"/>
          <p:cNvSpPr txBox="1"/>
          <p:nvPr/>
        </p:nvSpPr>
        <p:spPr>
          <a:xfrm rot="1500000">
            <a:off x="5935662" y="2384424"/>
            <a:ext cx="2819399" cy="95408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marante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marante"/>
                <a:ea typeface="Amarante"/>
                <a:cs typeface="Amarante"/>
                <a:sym typeface="Amarante"/>
              </a:rPr>
              <a:t>Stalin 1922-1953</a:t>
            </a:r>
          </a:p>
        </p:txBody>
      </p:sp>
      <p:sp>
        <p:nvSpPr>
          <p:cNvPr id="329" name="Shape 329"/>
          <p:cNvSpPr/>
          <p:nvPr/>
        </p:nvSpPr>
        <p:spPr>
          <a:xfrm>
            <a:off x="6858000" y="4343400"/>
            <a:ext cx="2100261" cy="2284412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254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0000"/>
            </a:gs>
            <a:gs pos="50000">
              <a:srgbClr val="F6C5BF"/>
            </a:gs>
            <a:gs pos="100000">
              <a:srgbClr val="FAE2E0"/>
            </a:gs>
          </a:gsLst>
          <a:lin ang="5400000" scaled="0"/>
        </a:gra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9050" y="-19050"/>
            <a:ext cx="9182099" cy="68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457200" y="704150"/>
            <a:ext cx="8305800" cy="6092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>
                <a:latin typeface="Comic Sans MS"/>
                <a:ea typeface="Comic Sans MS"/>
                <a:cs typeface="Comic Sans MS"/>
                <a:sym typeface="Comic Sans MS"/>
              </a:rPr>
              <a:t>               The Red Scare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3600">
                <a:latin typeface="Comic Sans MS"/>
                <a:ea typeface="Comic Sans MS"/>
                <a:cs typeface="Comic Sans MS"/>
                <a:sym typeface="Comic Sans MS"/>
              </a:rPr>
              <a:t>1917 Communist Revn in Russia</a:t>
            </a:r>
          </a:p>
          <a:p>
            <a:pPr indent="-457200" lvl="0" marL="457200" rtl="0">
              <a:spcBef>
                <a:spcPts val="0"/>
              </a:spcBef>
              <a:buSzPct val="100000"/>
              <a:buFont typeface="Comic Sans MS"/>
              <a:buChar char="●"/>
            </a:pPr>
            <a:r>
              <a:rPr lang="en-US" sz="3600">
                <a:latin typeface="Comic Sans MS"/>
                <a:ea typeface="Comic Sans MS"/>
                <a:cs typeface="Comic Sans MS"/>
                <a:sym typeface="Comic Sans MS"/>
              </a:rPr>
              <a:t>US fears revolution will occur in US with communist sympathizers</a:t>
            </a:r>
          </a:p>
          <a:p>
            <a:pPr indent="-457200" lvl="0" marL="457200" rtl="0">
              <a:spcBef>
                <a:spcPts val="0"/>
              </a:spcBef>
              <a:buSzPct val="100000"/>
              <a:buFont typeface="Comic Sans MS"/>
              <a:buChar char="●"/>
            </a:pPr>
            <a:r>
              <a:rPr lang="en-US" sz="3600">
                <a:latin typeface="Comic Sans MS"/>
                <a:ea typeface="Comic Sans MS"/>
                <a:cs typeface="Comic Sans MS"/>
                <a:sym typeface="Comic Sans MS"/>
              </a:rPr>
              <a:t>Communists were called “Reds”</a:t>
            </a:r>
          </a:p>
          <a:p>
            <a:pPr indent="-457200" lvl="0" marL="457200" rtl="0">
              <a:spcBef>
                <a:spcPts val="0"/>
              </a:spcBef>
              <a:buSzPct val="100000"/>
              <a:buFont typeface="Comic Sans MS"/>
              <a:buChar char="●"/>
            </a:pPr>
            <a:r>
              <a:rPr lang="en-US" sz="3600">
                <a:latin typeface="Comic Sans MS"/>
                <a:ea typeface="Comic Sans MS"/>
                <a:cs typeface="Comic Sans MS"/>
                <a:sym typeface="Comic Sans MS"/>
              </a:rPr>
              <a:t>Immigration Act 1917</a:t>
            </a:r>
          </a:p>
          <a:p>
            <a:pPr indent="-457200" lvl="0" marL="457200" rtl="0">
              <a:spcBef>
                <a:spcPts val="0"/>
              </a:spcBef>
              <a:buSzPct val="100000"/>
              <a:buFont typeface="Comic Sans MS"/>
              <a:buChar char="●"/>
            </a:pPr>
            <a:r>
              <a:rPr lang="en-US" sz="3600">
                <a:latin typeface="Comic Sans MS"/>
                <a:ea typeface="Comic Sans MS"/>
                <a:cs typeface="Comic Sans MS"/>
                <a:sym typeface="Comic Sans MS"/>
              </a:rPr>
              <a:t>Govt begins to exploit that fear to get rid of people they didn’t like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63550" y="3111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MILITARISM 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457200" y="2149475"/>
            <a:ext cx="8229600" cy="4708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420687" lvl="0" marL="54768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420687" lvl="0" marL="547687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420687" lvl="0" marL="547687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420687" lvl="0" marL="547687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420687" lvl="0" marL="547687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420687" lvl="0" marL="547687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420687" lvl="0" marL="547687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420687" lvl="0" marL="547687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420687" lvl="0" marL="547687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420687" lvl="0" marL="547687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420687" lvl="0" marL="547687" marR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EDC1B6"/>
              </a:buClr>
              <a:buSzPct val="25000"/>
              <a:buFont typeface="Constantia"/>
              <a:buNone/>
            </a:pPr>
            <a:r>
              <a:rPr b="1" i="0" lang="en-US" sz="3200" u="none" cap="none" strike="noStrike">
                <a:solidFill>
                  <a:srgbClr val="EDC1B6"/>
                </a:solidFill>
                <a:latin typeface="Constantia"/>
                <a:ea typeface="Constantia"/>
                <a:cs typeface="Constantia"/>
                <a:sym typeface="Constantia"/>
              </a:rPr>
              <a:t>*** ARMS RACE***</a:t>
            </a:r>
          </a:p>
        </p:txBody>
      </p:sp>
      <p:graphicFrame>
        <p:nvGraphicFramePr>
          <p:cNvPr id="128" name="Shape 128"/>
          <p:cNvGraphicFramePr/>
          <p:nvPr/>
        </p:nvGraphicFramePr>
        <p:xfrm>
          <a:off x="228600" y="144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{2C779615-AB0D-4910-AE08-6FEA1192421B}</a:tableStyleId>
              </a:tblPr>
              <a:tblGrid>
                <a:gridCol w="4267200"/>
                <a:gridCol w="4267200"/>
              </a:tblGrid>
              <a:tr h="665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nstantia"/>
                        <a:buNone/>
                      </a:pPr>
                      <a:r>
                        <a:rPr b="0" i="0" lang="en-US" sz="2400" u="sng" cap="none" strike="noStrik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Country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nstantia"/>
                        <a:buNone/>
                      </a:pPr>
                      <a:r>
                        <a:rPr b="0" i="0" lang="en-US" sz="2400" u="sng" cap="none" strike="noStrik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Troops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65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nstantia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Germany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nstantia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1,900,000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61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nstantia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Austria-Hungary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nstantia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450,000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65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nstantia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Britain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nstantia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100,000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63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nstantia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France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nstantia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1,300,000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65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nstantia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Serbia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nstantia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200,000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61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nstantia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Russia 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nstantia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1,400,000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457200" y="704127"/>
            <a:ext cx="8305800" cy="4646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latin typeface="Amarante"/>
                <a:ea typeface="Amarante"/>
                <a:cs typeface="Amarante"/>
                <a:sym typeface="Amarante"/>
              </a:rPr>
              <a:t>Palmer Raids: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3000">
                <a:latin typeface="Amarante"/>
                <a:ea typeface="Amarante"/>
                <a:cs typeface="Amarante"/>
                <a:sym typeface="Amarante"/>
              </a:rPr>
              <a:t>Attorney General Palmer’s house was supposedly bombed by “Reds”</a:t>
            </a:r>
          </a:p>
          <a:p>
            <a:pPr indent="-419100" lvl="0" marL="457200" rtl="0">
              <a:spcBef>
                <a:spcPts val="0"/>
              </a:spcBef>
              <a:buSzPct val="100000"/>
              <a:buFont typeface="Amarante"/>
              <a:buChar char="●"/>
            </a:pPr>
            <a:r>
              <a:rPr lang="en-US" sz="3000">
                <a:latin typeface="Amarante"/>
                <a:ea typeface="Amarante"/>
                <a:cs typeface="Amarante"/>
                <a:sym typeface="Amarante"/>
              </a:rPr>
              <a:t>Palmer orders police to hunt down and arrest any suspected communist, socialist, anarchist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latin typeface="Amarante"/>
              <a:ea typeface="Amarante"/>
              <a:cs typeface="Amarante"/>
              <a:sym typeface="Amarante"/>
            </a:endParaRPr>
          </a:p>
          <a:p>
            <a:pPr indent="-419100" lvl="0" marL="457200">
              <a:spcBef>
                <a:spcPts val="0"/>
              </a:spcBef>
              <a:buSzPct val="100000"/>
              <a:buFont typeface="Amarante"/>
              <a:buChar char="●"/>
            </a:pPr>
            <a:r>
              <a:rPr lang="en-US" sz="3000">
                <a:latin typeface="Amarante"/>
                <a:ea typeface="Amarante"/>
                <a:cs typeface="Amarante"/>
                <a:sym typeface="Amarante"/>
              </a:rPr>
              <a:t>US begins arresting “reds” and even executing them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type="title"/>
          </p:nvPr>
        </p:nvSpPr>
        <p:spPr>
          <a:xfrm>
            <a:off x="457200" y="704127"/>
            <a:ext cx="8305800" cy="4905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000">
                <a:latin typeface="Impact"/>
                <a:ea typeface="Impact"/>
                <a:cs typeface="Impact"/>
                <a:sym typeface="Impact"/>
              </a:rPr>
              <a:t>Sacco &amp; Vanzetti: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latin typeface="Impact"/>
              <a:ea typeface="Impact"/>
              <a:cs typeface="Impact"/>
              <a:sym typeface="Impac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/>
              <a:t>Red Scare raised suspicion of foreigners.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-US" sz="2400"/>
              <a:t>Nicola Sacco &amp; Bartolomeo Vanzetti are Italian immigrants who are accused killing a paymaster and his guard for their $15,000 payroll.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-US" sz="2400"/>
              <a:t>The evidence against Sacco &amp; Vanzetti was circumstantial &amp; the judge made prejudicial remarks.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/>
              <a:t>Jury found them guilty and sentenced them to death.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type="title"/>
          </p:nvPr>
        </p:nvSpPr>
        <p:spPr>
          <a:xfrm>
            <a:off x="284225" y="1111901"/>
            <a:ext cx="8305800" cy="5004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 sz="2250" u="sng">
              <a:solidFill>
                <a:srgbClr val="FFFFFF"/>
              </a:solidFill>
            </a:endParaRPr>
          </a:p>
          <a:p>
            <a:pPr indent="-371475" lvl="0" marL="45720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FFFFFF"/>
              </a:buClr>
              <a:buSzPct val="97826"/>
              <a:buFont typeface="Arial"/>
              <a:buChar char="●"/>
            </a:pPr>
            <a:r>
              <a:rPr lang="en-US" sz="2250" u="sng">
                <a:solidFill>
                  <a:srgbClr val="FFFFFF"/>
                </a:solidFill>
              </a:rPr>
              <a:t>BOSTON POLICE STRIKE:</a:t>
            </a:r>
            <a:r>
              <a:rPr lang="en-US" sz="2250">
                <a:solidFill>
                  <a:srgbClr val="FFFFFF"/>
                </a:solidFill>
              </a:rPr>
              <a:t>  In 1919, Boston Police went on strike for increase in pay.  The remaining police were fired.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2250">
                <a:solidFill>
                  <a:srgbClr val="FFFFFF"/>
                </a:solidFill>
              </a:rPr>
              <a:t> </a:t>
            </a:r>
          </a:p>
          <a:p>
            <a:pPr indent="-371475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97826"/>
              <a:buFont typeface="Arial"/>
              <a:buChar char="●"/>
            </a:pPr>
            <a:r>
              <a:rPr lang="en-US" sz="2250" u="sng">
                <a:solidFill>
                  <a:srgbClr val="FFFFFF"/>
                </a:solidFill>
              </a:rPr>
              <a:t>STEEL MILL STIKE:</a:t>
            </a:r>
            <a:r>
              <a:rPr lang="en-US" sz="2250">
                <a:solidFill>
                  <a:srgbClr val="FFFFFF"/>
                </a:solidFill>
              </a:rPr>
              <a:t>  In 1919, 350,000 workers from the US Steel plant went on strike.  Steel company hired private police and used militia to end strike, and killed 18 workers.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250">
              <a:solidFill>
                <a:srgbClr val="FFFFFF"/>
              </a:solidFill>
            </a:endParaRPr>
          </a:p>
          <a:p>
            <a:pPr indent="-371475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97826"/>
              <a:buFont typeface="Arial"/>
              <a:buChar char="●"/>
            </a:pPr>
            <a:r>
              <a:rPr lang="en-US" sz="2250">
                <a:solidFill>
                  <a:srgbClr val="FFFFFF"/>
                </a:solidFill>
              </a:rPr>
              <a:t>Immigration Act 1924: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type="title"/>
          </p:nvPr>
        </p:nvSpPr>
        <p:spPr>
          <a:xfrm>
            <a:off x="457200" y="704149"/>
            <a:ext cx="8305800" cy="4905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000"/>
              <a:t>KKK Rises Again!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As a result of the Red Scare and rise of immigration, KKK came to rise.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KKK devoted to 100% Americanism: White,non-immigrant, Protestant, etc.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By 1924, it boasted over 4.5 million White male members.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Membership included states from Arkansas, California, Indiana, Ohio, Oklahoma, Oregon &amp; Texas.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Arial"/>
              <a:buNone/>
            </a:pPr>
            <a:r>
              <a:rPr b="1" lang="en-US" sz="3300">
                <a:solidFill>
                  <a:schemeClr val="dk1"/>
                </a:solidFill>
              </a:rPr>
              <a:t>U.S. Limits Immigration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457200" y="1532248"/>
            <a:ext cx="8229600" cy="479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400">
                <a:solidFill>
                  <a:schemeClr val="dk1"/>
                </a:solidFill>
              </a:rPr>
              <a:t>1918-1921: Red scare aggravates fear 	&amp; anti-immigrant reaction.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400">
                <a:solidFill>
                  <a:schemeClr val="dk1"/>
                </a:solidFill>
              </a:rPr>
              <a:t>1921-1924: Quota Law – 1st time numerical limits; uses 1910 proportion (3%), favoring north Europeans.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400">
                <a:solidFill>
                  <a:schemeClr val="dk1"/>
                </a:solidFill>
              </a:rPr>
              <a:t>1924 Immigration Act severely limits</a:t>
            </a:r>
          </a:p>
          <a:p>
            <a:pPr indent="-254000" lvl="0" marL="254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>
                <a:solidFill>
                  <a:schemeClr val="dk1"/>
                </a:solidFill>
              </a:rPr>
              <a:t>	    because</a:t>
            </a:r>
          </a:p>
          <a:p>
            <a:pPr indent="-361950" lvl="0" marL="1371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100">
                <a:solidFill>
                  <a:schemeClr val="dk1"/>
                </a:solidFill>
              </a:rPr>
              <a:t>Racial superiority of Anglo Saxons</a:t>
            </a:r>
          </a:p>
          <a:p>
            <a:pPr indent="-361950" lvl="0" marL="1371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100">
                <a:solidFill>
                  <a:schemeClr val="dk1"/>
                </a:solidFill>
              </a:rPr>
              <a:t>Immigrants cause lowering of wages</a:t>
            </a:r>
          </a:p>
          <a:p>
            <a:pPr indent="-361950" lvl="0" marL="1371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100">
                <a:solidFill>
                  <a:schemeClr val="dk1"/>
                </a:solidFill>
              </a:rPr>
              <a:t>Do not assimilate</a:t>
            </a:r>
          </a:p>
          <a:p>
            <a:pPr indent="-361950" lvl="0" marL="1371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100">
                <a:solidFill>
                  <a:schemeClr val="dk1"/>
                </a:solidFill>
              </a:rPr>
              <a:t>Threat to national identity &amp; unity</a:t>
            </a:r>
          </a:p>
          <a:p>
            <a:pPr indent="-361950" lvl="0" marL="1371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100">
                <a:solidFill>
                  <a:schemeClr val="dk1"/>
                </a:solidFill>
              </a:rPr>
              <a:t>Limits immigrants to 2% of their national group in 1890, thus against south &amp; east Europeans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2060"/>
            </a:gs>
            <a:gs pos="50000">
              <a:srgbClr val="F6C5BF"/>
            </a:gs>
            <a:gs pos="100000">
              <a:srgbClr val="002060"/>
            </a:gs>
          </a:gsLst>
          <a:lin ang="5400000" scaled="0"/>
        </a:gra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Shape 378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825" y="-96836"/>
            <a:ext cx="8315325" cy="155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Shape 3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725" y="1139825"/>
            <a:ext cx="8943974" cy="55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2060"/>
            </a:gs>
            <a:gs pos="50000">
              <a:srgbClr val="4B5064"/>
            </a:gs>
            <a:gs pos="100000">
              <a:srgbClr val="002060"/>
            </a:gs>
          </a:gsLst>
          <a:lin ang="5400000" scaled="0"/>
        </a:gra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Shape 385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825" y="-6350"/>
            <a:ext cx="8315325" cy="451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Shape 3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5600" y="3662362"/>
            <a:ext cx="3151186" cy="3195637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 txBox="1"/>
          <p:nvPr/>
        </p:nvSpPr>
        <p:spPr>
          <a:xfrm rot="2100000">
            <a:off x="5862637" y="4827587"/>
            <a:ext cx="31242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ARMISTICE!!!!</a:t>
            </a:r>
          </a:p>
        </p:txBody>
      </p:sp>
      <p:sp>
        <p:nvSpPr>
          <p:cNvPr id="388" name="Shape 388"/>
          <p:cNvSpPr txBox="1"/>
          <p:nvPr/>
        </p:nvSpPr>
        <p:spPr>
          <a:xfrm rot="-1980000">
            <a:off x="390525" y="4799011"/>
            <a:ext cx="3124199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ARMISTICE!!!!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2060"/>
            </a:gs>
            <a:gs pos="50000">
              <a:srgbClr val="E3A192"/>
            </a:gs>
            <a:gs pos="100000">
              <a:srgbClr val="002060"/>
            </a:gs>
          </a:gsLst>
          <a:lin ang="5400000" scaled="0"/>
        </a:gra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5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Shape 39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350" y="-19050"/>
            <a:ext cx="9156699" cy="68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Shape 396"/>
          <p:cNvSpPr txBox="1"/>
          <p:nvPr/>
        </p:nvSpPr>
        <p:spPr>
          <a:xfrm rot="-1980000">
            <a:off x="342899" y="622300"/>
            <a:ext cx="2666999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 delivered to US Congress by President Woodrow Wilson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2060"/>
            </a:gs>
            <a:gs pos="50000">
              <a:srgbClr val="E3A192"/>
            </a:gs>
            <a:gs pos="100000">
              <a:srgbClr val="002060"/>
            </a:gs>
          </a:gsLst>
          <a:lin ang="5400000" scaled="0"/>
        </a:gra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type="title"/>
          </p:nvPr>
        </p:nvSpPr>
        <p:spPr>
          <a:xfrm>
            <a:off x="457200" y="228600"/>
            <a:ext cx="8305799" cy="64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t/>
            </a:r>
            <a:endParaRPr b="0" i="0" sz="5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3" name="Shape 4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550" y="974725"/>
            <a:ext cx="8115300" cy="5445124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Shape 404"/>
          <p:cNvSpPr txBox="1"/>
          <p:nvPr/>
        </p:nvSpPr>
        <p:spPr>
          <a:xfrm>
            <a:off x="457200" y="152400"/>
            <a:ext cx="8381999" cy="923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5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Goals of Wilson’s 14 Points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Fourteen Points:</a:t>
            </a: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411" name="Shape 4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1371600"/>
            <a:ext cx="2247900" cy="136366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MILITARISM: Total Defense Expenditures for the Great Powers</a:t>
            </a:r>
          </a:p>
        </p:txBody>
      </p:sp>
      <p:graphicFrame>
        <p:nvGraphicFramePr>
          <p:cNvPr id="135" name="Shape 135"/>
          <p:cNvGraphicFramePr/>
          <p:nvPr/>
        </p:nvGraphicFramePr>
        <p:xfrm>
          <a:off x="1752600" y="182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{2C779615-AB0D-4910-AE08-6FEA1192421B}</a:tableStyleId>
              </a:tblPr>
              <a:tblGrid>
                <a:gridCol w="1455725"/>
                <a:gridCol w="4564050"/>
              </a:tblGrid>
              <a:tr h="639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1910-1914 Increase in Defense Expenditures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90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nstantia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France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nstantia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10%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92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nstantia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Britain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nstantia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13%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023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nstantia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Russia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nstantia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39%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023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nstantia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Germany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nstantia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73%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pic>
        <p:nvPicPr>
          <p:cNvPr id="136" name="Shape 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5562600"/>
            <a:ext cx="1849436" cy="1068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2060"/>
            </a:gs>
            <a:gs pos="50000">
              <a:srgbClr val="E3A192"/>
            </a:gs>
            <a:gs pos="100000">
              <a:srgbClr val="002060"/>
            </a:gs>
          </a:gsLst>
          <a:lin ang="0" scaled="0"/>
        </a:gra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Shape 417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350" y="-92075"/>
            <a:ext cx="9156699" cy="124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Shape 4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6350" y="1060450"/>
            <a:ext cx="9156699" cy="581025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Shape 419"/>
          <p:cNvSpPr txBox="1"/>
          <p:nvPr/>
        </p:nvSpPr>
        <p:spPr>
          <a:xfrm rot="-1560000">
            <a:off x="2819399" y="2514599"/>
            <a:ext cx="3505200" cy="175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SimHei"/>
              <a:buNone/>
            </a:pPr>
            <a:r>
              <a:rPr b="1" i="1" lang="en-US" sz="5400" u="none" cap="none" strike="noStrik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OPEN DIPLOMACY</a:t>
            </a:r>
          </a:p>
        </p:txBody>
      </p:sp>
      <p:sp>
        <p:nvSpPr>
          <p:cNvPr id="420" name="Shape 420"/>
          <p:cNvSpPr txBox="1"/>
          <p:nvPr/>
        </p:nvSpPr>
        <p:spPr>
          <a:xfrm rot="-5400000">
            <a:off x="-2292350" y="3494087"/>
            <a:ext cx="5410200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WILSON’S 14 POINTS</a:t>
            </a:r>
          </a:p>
        </p:txBody>
      </p:sp>
      <p:sp>
        <p:nvSpPr>
          <p:cNvPr id="421" name="Shape 421"/>
          <p:cNvSpPr txBox="1"/>
          <p:nvPr/>
        </p:nvSpPr>
        <p:spPr>
          <a:xfrm rot="5400000">
            <a:off x="5307011" y="3455987"/>
            <a:ext cx="6553200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WILSON’S 14 POINTS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1"/>
            </a:gs>
            <a:gs pos="50000">
              <a:srgbClr val="0070C0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type="title"/>
          </p:nvPr>
        </p:nvSpPr>
        <p:spPr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 the countries negotiate peace… the dynamics of Europe play a role</a:t>
            </a:r>
          </a:p>
        </p:txBody>
      </p:sp>
      <p:pic>
        <p:nvPicPr>
          <p:cNvPr id="428" name="Shape 4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350" y="1060450"/>
            <a:ext cx="9156699" cy="55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1"/>
            </a:gs>
            <a:gs pos="50000">
              <a:srgbClr val="0070C0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type="title"/>
          </p:nvPr>
        </p:nvSpPr>
        <p:spPr>
          <a:xfrm>
            <a:off x="457200" y="-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5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Differing Desires…</a:t>
            </a:r>
          </a:p>
        </p:txBody>
      </p:sp>
      <p:pic>
        <p:nvPicPr>
          <p:cNvPr id="435" name="Shape 4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9375" y="719137"/>
            <a:ext cx="9296399" cy="624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D0D0D"/>
            </a:gs>
            <a:gs pos="27999">
              <a:srgbClr val="0D0D0D"/>
            </a:gs>
            <a:gs pos="50000">
              <a:srgbClr val="002060"/>
            </a:gs>
            <a:gs pos="100000">
              <a:srgbClr val="002060"/>
            </a:gs>
          </a:gsLst>
          <a:lin ang="5400000" scaled="0"/>
        </a:gra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5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Treaty of Versailles 1919 </a:t>
            </a:r>
          </a:p>
        </p:txBody>
      </p:sp>
      <p:sp>
        <p:nvSpPr>
          <p:cNvPr id="442" name="Shape 442"/>
          <p:cNvSpPr txBox="1"/>
          <p:nvPr>
            <p:ph idx="1" type="body"/>
          </p:nvPr>
        </p:nvSpPr>
        <p:spPr>
          <a:xfrm>
            <a:off x="457200" y="14478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 a treaty of reconciliation</a:t>
            </a:r>
          </a:p>
          <a:p>
            <a:pPr indent="-319087" lvl="0" marL="319087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June 28, 1919=signed</a:t>
            </a:r>
          </a:p>
          <a:p>
            <a:pPr indent="-319087" lvl="0" marL="319087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Very harsh—Germany—they resented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D0D0D"/>
            </a:gs>
            <a:gs pos="27999">
              <a:srgbClr val="0D0D0D"/>
            </a:gs>
            <a:gs pos="50000">
              <a:srgbClr val="002060"/>
            </a:gs>
            <a:gs pos="100000">
              <a:srgbClr val="002060"/>
            </a:gs>
          </a:gsLst>
          <a:lin ang="5400000" scaled="0"/>
        </a:gra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5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Treaty of Versailles 1919 </a:t>
            </a:r>
          </a:p>
        </p:txBody>
      </p:sp>
      <p:pic>
        <p:nvPicPr>
          <p:cNvPr id="449" name="Shape 44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-6350"/>
            <a:ext cx="8948736" cy="687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D0D0D"/>
            </a:gs>
            <a:gs pos="27999">
              <a:srgbClr val="0D0D0D"/>
            </a:gs>
            <a:gs pos="50000">
              <a:srgbClr val="002060"/>
            </a:gs>
            <a:gs pos="100000">
              <a:srgbClr val="002060"/>
            </a:gs>
          </a:gsLst>
          <a:lin ang="5400000" scaled="0"/>
        </a:gra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5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Treaty of Versailles 1919 </a:t>
            </a:r>
          </a:p>
        </p:txBody>
      </p:sp>
      <p:pic>
        <p:nvPicPr>
          <p:cNvPr id="456" name="Shape 45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225425"/>
            <a:ext cx="8723311" cy="663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D0D0D"/>
            </a:gs>
            <a:gs pos="27999">
              <a:srgbClr val="0D0D0D"/>
            </a:gs>
            <a:gs pos="50000">
              <a:srgbClr val="002060"/>
            </a:gs>
            <a:gs pos="100000">
              <a:srgbClr val="002060"/>
            </a:gs>
          </a:gsLst>
          <a:lin ang="5400000" scaled="0"/>
        </a:gra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/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5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Treaty of Versailles 1919 </a:t>
            </a:r>
          </a:p>
        </p:txBody>
      </p:sp>
      <p:pic>
        <p:nvPicPr>
          <p:cNvPr id="463" name="Shape 46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687" y="1365250"/>
            <a:ext cx="8437562" cy="5499099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Shape 464"/>
          <p:cNvSpPr txBox="1"/>
          <p:nvPr/>
        </p:nvSpPr>
        <p:spPr>
          <a:xfrm rot="-1440000">
            <a:off x="2200275" y="2555874"/>
            <a:ext cx="4038600" cy="19399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adley"/>
              <a:buNone/>
            </a:pPr>
            <a:r>
              <a:rPr b="1" i="1" lang="en-US" sz="6000" u="none" cap="none" strike="noStrike">
                <a:solidFill>
                  <a:schemeClr val="lt1"/>
                </a:solidFill>
                <a:latin typeface="Radley"/>
                <a:ea typeface="Radley"/>
                <a:cs typeface="Radley"/>
                <a:sym typeface="Radley"/>
              </a:rPr>
              <a:t>GERMANY MUST…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D0D0D"/>
            </a:gs>
            <a:gs pos="27999">
              <a:srgbClr val="0D0D0D"/>
            </a:gs>
            <a:gs pos="50000">
              <a:srgbClr val="002060"/>
            </a:gs>
            <a:gs pos="100000">
              <a:srgbClr val="002060"/>
            </a:gs>
          </a:gsLst>
          <a:lin ang="5400000" scaled="0"/>
        </a:gradFill>
      </p:bgPr>
    </p:bg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/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5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Treaty of Versailles 1919 </a:t>
            </a:r>
          </a:p>
        </p:txBody>
      </p:sp>
      <p:pic>
        <p:nvPicPr>
          <p:cNvPr id="471" name="Shape 47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511" y="1152525"/>
            <a:ext cx="9199562" cy="5711824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Shape 472"/>
          <p:cNvSpPr txBox="1"/>
          <p:nvPr/>
        </p:nvSpPr>
        <p:spPr>
          <a:xfrm rot="-1440000">
            <a:off x="1895475" y="2632074"/>
            <a:ext cx="4038600" cy="19399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adley"/>
              <a:buNone/>
            </a:pPr>
            <a:r>
              <a:rPr b="1" i="1" lang="en-US" sz="6000" u="none" cap="none" strike="noStrike">
                <a:solidFill>
                  <a:schemeClr val="lt1"/>
                </a:solidFill>
                <a:latin typeface="Radley"/>
                <a:ea typeface="Radley"/>
                <a:cs typeface="Radley"/>
                <a:sym typeface="Radley"/>
              </a:rPr>
              <a:t>GERMANY MUST…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9900"/>
            </a:gs>
            <a:gs pos="50000">
              <a:srgbClr val="00B0F0"/>
            </a:gs>
            <a:gs pos="100000">
              <a:srgbClr val="FAE2E0"/>
            </a:gs>
          </a:gsLst>
          <a:lin ang="5400000" scaled="0"/>
        </a:gra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/>
          <p:nvPr>
            <p:ph type="title"/>
          </p:nvPr>
        </p:nvSpPr>
        <p:spPr>
          <a:xfrm>
            <a:off x="457200" y="4191000"/>
            <a:ext cx="8229600" cy="161924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8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US never signs the Treaty of Versailles ---- Why??</a:t>
            </a:r>
          </a:p>
        </p:txBody>
      </p:sp>
      <p:sp>
        <p:nvSpPr>
          <p:cNvPr id="478" name="Shape 478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63550" y="3111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ALLIANCES</a:t>
            </a: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71600"/>
            <a:ext cx="4953000" cy="426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1000" y="2590800"/>
            <a:ext cx="4953000" cy="426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4294967295" type="title"/>
          </p:nvPr>
        </p:nvSpPr>
        <p:spPr>
          <a:xfrm>
            <a:off x="0" y="533400"/>
            <a:ext cx="3581399" cy="16763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4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SCHLIEFFEN PLAN</a:t>
            </a:r>
          </a:p>
        </p:txBody>
      </p:sp>
      <p:pic>
        <p:nvPicPr>
          <p:cNvPr id="149" name="Shape 149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1550" y="-615950"/>
            <a:ext cx="5765799" cy="748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6350" y="2816225"/>
            <a:ext cx="3975099" cy="374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IMPERIALISM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381000" y="16002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ct val="95000"/>
              <a:buFont typeface="Noto Symbol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Quest for INDUSTIRL POWER – brings markets, raw materials, prestige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8CADAE"/>
              </a:buClr>
              <a:buSzPct val="95000"/>
              <a:buFont typeface="Noto Symbol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Unification of Germany provided her with the necessity to create stability in nation – PRIORITY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Need economic stability = INDUSTRY 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Need respect = LAND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Imperialism could aid in both – must compete to challenge Great Britain &amp; France </a:t>
            </a:r>
          </a:p>
          <a:p>
            <a:pPr indent="-254000" lvl="2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This leads to competition and rivalry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00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>
            <p:ph idx="4294967295" type="title"/>
          </p:nvPr>
        </p:nvSpPr>
        <p:spPr>
          <a:xfrm>
            <a:off x="4800600" y="0"/>
            <a:ext cx="41909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NATIONALISM: Trouble in the Balkans </a:t>
            </a:r>
          </a:p>
        </p:txBody>
      </p:sp>
      <p:sp>
        <p:nvSpPr>
          <p:cNvPr id="163" name="Shape 163"/>
          <p:cNvSpPr txBox="1"/>
          <p:nvPr>
            <p:ph idx="4294967295" type="body"/>
          </p:nvPr>
        </p:nvSpPr>
        <p:spPr>
          <a:xfrm>
            <a:off x="4724400" y="1219200"/>
            <a:ext cx="4419599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ct val="95000"/>
              <a:buFont typeface="Noto Symbol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1908: Austria-Hungary takes control of former Turkish province of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BOSNIA </a:t>
            </a:r>
            <a:r>
              <a:rPr b="0" i="0" lang="en-US" sz="2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– Why?</a:t>
            </a:r>
          </a:p>
          <a:p>
            <a:pPr indent="-246061" lvl="1" marL="639762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Russia was gaining to much power in the Balkans – access to Mediterranean Sea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CADAE"/>
              </a:buClr>
              <a:buSzPct val="95000"/>
              <a:buFont typeface="Noto Symbol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Serbia wanted control of Bosnia – ethnicity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CADAE"/>
              </a:buClr>
              <a:buSzPct val="95000"/>
              <a:buFont typeface="Noto Symbol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Tensions rise between Serbia and Austria-Hungary</a:t>
            </a:r>
          </a:p>
          <a:p>
            <a:pPr indent="-246061" lvl="1" marL="639762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POWDER KEG!!!!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***Russia was allied with Serbia*** -- predict!!!!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4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SPARK THAT LIT THE FUSE…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1679575"/>
            <a:ext cx="8001000" cy="2695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ADAE"/>
              </a:buClr>
              <a:buSzPct val="95000"/>
              <a:buFont typeface="Noto Symbo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one event that started the Great War happened in the Balkans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CADAE"/>
              </a:buClr>
              <a:buSzPct val="95000"/>
              <a:buFont typeface="Noto Symbo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Archduke Franz Ferdinand (Austria-Hungary) was assassinated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CADAE"/>
              </a:buClr>
              <a:buSzPct val="95000"/>
              <a:buFont typeface="Noto Symbo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Black Hand (Serbian Nationalists) were responsible….</a:t>
            </a:r>
          </a:p>
        </p:txBody>
      </p:sp>
      <p:pic>
        <p:nvPicPr>
          <p:cNvPr id="170" name="Shape 17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"/>
            <a:ext cx="1227136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038600"/>
            <a:ext cx="91440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8300" y="381000"/>
            <a:ext cx="1155700" cy="121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Flow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Flow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